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56" r:id="rId3"/>
    <p:sldId id="257" r:id="rId4"/>
    <p:sldId id="258" r:id="rId5"/>
    <p:sldId id="259" r:id="rId6"/>
    <p:sldId id="260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8E9C7ED-B5F6-4E16-BE3E-6A471F041F83}" type="datetimeFigureOut">
              <a:rPr lang="en-US" smtClean="0"/>
              <a:pPr/>
              <a:t>5/17/2010</a:t>
            </a:fld>
            <a:endParaRPr lang="en-US" dirty="0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CEEEE50-1FDA-46DB-A936-DF758959F31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E9C7ED-B5F6-4E16-BE3E-6A471F041F83}" type="datetimeFigureOut">
              <a:rPr lang="en-US" smtClean="0"/>
              <a:pPr/>
              <a:t>5/17/2010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EEEE50-1FDA-46DB-A936-DF758959F31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C8E9C7ED-B5F6-4E16-BE3E-6A471F041F83}" type="datetimeFigureOut">
              <a:rPr lang="en-US" smtClean="0"/>
              <a:pPr/>
              <a:t>5/17/2010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CEEEE50-1FDA-46DB-A936-DF758959F31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E9C7ED-B5F6-4E16-BE3E-6A471F041F83}" type="datetimeFigureOut">
              <a:rPr lang="en-US" smtClean="0"/>
              <a:pPr/>
              <a:t>5/17/2010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EEEE50-1FDA-46DB-A936-DF758959F31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8E9C7ED-B5F6-4E16-BE3E-6A471F041F83}" type="datetimeFigureOut">
              <a:rPr lang="en-US" smtClean="0"/>
              <a:pPr/>
              <a:t>5/17/2010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ECEEEE50-1FDA-46DB-A936-DF758959F31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E9C7ED-B5F6-4E16-BE3E-6A471F041F83}" type="datetimeFigureOut">
              <a:rPr lang="en-US" smtClean="0"/>
              <a:pPr/>
              <a:t>5/17/2010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EEEE50-1FDA-46DB-A936-DF758959F31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E9C7ED-B5F6-4E16-BE3E-6A471F041F83}" type="datetimeFigureOut">
              <a:rPr lang="en-US" smtClean="0"/>
              <a:pPr/>
              <a:t>5/17/2010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EEEE50-1FDA-46DB-A936-DF758959F31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E9C7ED-B5F6-4E16-BE3E-6A471F041F83}" type="datetimeFigureOut">
              <a:rPr lang="en-US" smtClean="0"/>
              <a:pPr/>
              <a:t>5/17/2010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EEEE50-1FDA-46DB-A936-DF758959F31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8E9C7ED-B5F6-4E16-BE3E-6A471F041F83}" type="datetimeFigureOut">
              <a:rPr lang="en-US" smtClean="0"/>
              <a:pPr/>
              <a:t>5/17/2010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EEEE50-1FDA-46DB-A936-DF758959F31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E9C7ED-B5F6-4E16-BE3E-6A471F041F83}" type="datetimeFigureOut">
              <a:rPr lang="en-US" smtClean="0"/>
              <a:pPr/>
              <a:t>5/17/2010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EEEE50-1FDA-46DB-A936-DF758959F31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8E9C7ED-B5F6-4E16-BE3E-6A471F041F83}" type="datetimeFigureOut">
              <a:rPr lang="en-US" smtClean="0"/>
              <a:pPr/>
              <a:t>5/17/2010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EEEE50-1FDA-46DB-A936-DF758959F31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C8E9C7ED-B5F6-4E16-BE3E-6A471F041F83}" type="datetimeFigureOut">
              <a:rPr lang="en-US" smtClean="0"/>
              <a:pPr/>
              <a:t>5/17/2010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ECEEEE50-1FDA-46DB-A936-DF758959F31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Copper Sulfate Crystals: Our Time as a crystal farmer!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By Cassie Semyon and Sal DeFranceso</a:t>
            </a:r>
          </a:p>
          <a:p>
            <a:r>
              <a:rPr lang="en-US" dirty="0" smtClean="0"/>
              <a:t>7</a:t>
            </a:r>
            <a:r>
              <a:rPr lang="en-US" baseline="30000" dirty="0" smtClean="0"/>
              <a:t>th</a:t>
            </a:r>
            <a:r>
              <a:rPr lang="en-US" dirty="0" smtClean="0"/>
              <a:t> Grade </a:t>
            </a:r>
            <a:endParaRPr lang="en-US" dirty="0"/>
          </a:p>
        </p:txBody>
      </p:sp>
      <p:pic>
        <p:nvPicPr>
          <p:cNvPr id="5" name="Picture Placeholder 4" descr="Copper_sulfate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211" b="1211"/>
          <a:stretch>
            <a:fillRect/>
          </a:stretch>
        </p:blipFill>
        <p:spPr>
          <a:xfrm>
            <a:off x="685800" y="1041002"/>
            <a:ext cx="4206240" cy="420624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7239000" cy="5846136"/>
          </a:xfrm>
        </p:spPr>
        <p:txBody>
          <a:bodyPr>
            <a:noAutofit/>
          </a:bodyPr>
          <a:lstStyle/>
          <a:p>
            <a:r>
              <a:rPr lang="en-US" sz="6800" dirty="0" smtClean="0"/>
              <a:t>Problem:</a:t>
            </a:r>
          </a:p>
          <a:p>
            <a:pPr>
              <a:buNone/>
            </a:pPr>
            <a:r>
              <a:rPr lang="en-US" sz="6800" dirty="0" smtClean="0"/>
              <a:t> Does the size of copper sulfate crystals affect its pattern or shape?</a:t>
            </a:r>
          </a:p>
          <a:p>
            <a:pPr>
              <a:buNone/>
            </a:pPr>
            <a:r>
              <a:rPr lang="en-US" sz="6800" dirty="0" smtClean="0"/>
              <a:t> </a:t>
            </a:r>
            <a:endParaRPr lang="en-US" sz="6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7239000" cy="5998536"/>
          </a:xfrm>
        </p:spPr>
        <p:txBody>
          <a:bodyPr>
            <a:normAutofit fontScale="85000" lnSpcReduction="20000"/>
          </a:bodyPr>
          <a:lstStyle/>
          <a:p>
            <a:r>
              <a:rPr lang="en-US" sz="5400" dirty="0" smtClean="0"/>
              <a:t>Hypothesis:</a:t>
            </a:r>
          </a:p>
          <a:p>
            <a:pPr>
              <a:buNone/>
            </a:pPr>
            <a:r>
              <a:rPr lang="en-US" sz="5400" dirty="0" smtClean="0"/>
              <a:t>  Since, the amount </a:t>
            </a:r>
            <a:r>
              <a:rPr lang="en-US" sz="5400" dirty="0" smtClean="0"/>
              <a:t>of time </a:t>
            </a:r>
            <a:r>
              <a:rPr lang="en-US" sz="5400" dirty="0" smtClean="0"/>
              <a:t>copper sulfate </a:t>
            </a:r>
            <a:r>
              <a:rPr lang="en-US" sz="5400" dirty="0" smtClean="0"/>
              <a:t>spends in water affects </a:t>
            </a:r>
            <a:r>
              <a:rPr lang="en-US" sz="5400" dirty="0" smtClean="0"/>
              <a:t>the growth of crystals, we believe that the amount of </a:t>
            </a:r>
            <a:r>
              <a:rPr lang="en-US" sz="5400" dirty="0" smtClean="0"/>
              <a:t>time it spends in the water will </a:t>
            </a:r>
            <a:r>
              <a:rPr lang="en-US" sz="5400" dirty="0" smtClean="0"/>
              <a:t>affect how large the crystal will grow.</a:t>
            </a:r>
            <a:endParaRPr lang="en-US" sz="5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2400"/>
            <a:ext cx="8458200" cy="6705600"/>
          </a:xfrm>
        </p:spPr>
        <p:txBody>
          <a:bodyPr>
            <a:normAutofit fontScale="92500" lnSpcReduction="20000"/>
          </a:bodyPr>
          <a:lstStyle/>
          <a:p>
            <a:r>
              <a:rPr lang="en-US" sz="5000" dirty="0" smtClean="0"/>
              <a:t>Procedure:</a:t>
            </a:r>
          </a:p>
          <a:p>
            <a:r>
              <a:rPr lang="en-US" sz="2800" dirty="0" smtClean="0"/>
              <a:t>1. First, we measured the amount of water and copper sulfate in each 1,000 mL beaker. </a:t>
            </a:r>
          </a:p>
          <a:p>
            <a:endParaRPr lang="en-US" sz="2800" dirty="0" smtClean="0"/>
          </a:p>
          <a:p>
            <a:r>
              <a:rPr lang="en-US" sz="2800" dirty="0" smtClean="0"/>
              <a:t>2. Next</a:t>
            </a:r>
            <a:r>
              <a:rPr lang="en-US" sz="2800" dirty="0" smtClean="0"/>
              <a:t>, we strung five buttons (our seed of the crystal) with floss and attached the other end to five pencils (one button with one pencil).</a:t>
            </a:r>
          </a:p>
          <a:p>
            <a:endParaRPr lang="en-US" sz="2800" dirty="0" smtClean="0"/>
          </a:p>
          <a:p>
            <a:r>
              <a:rPr lang="en-US" sz="2800" dirty="0" smtClean="0"/>
              <a:t>3. Then</a:t>
            </a:r>
            <a:r>
              <a:rPr lang="en-US" sz="2800" dirty="0" smtClean="0"/>
              <a:t>, we stirred the </a:t>
            </a:r>
            <a:r>
              <a:rPr lang="en-US" sz="2800" dirty="0" smtClean="0"/>
              <a:t>solution in with hot (50 degrees or higher) water and let the crystals grow over a period of three to four days.</a:t>
            </a:r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smtClean="0"/>
              <a:t>4. While they grew, we observed the crystals’ growth.</a:t>
            </a:r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smtClean="0"/>
              <a:t>5. Finally, we took out one crystal at a time over a period of hours to view the experiment’s results.</a:t>
            </a:r>
            <a:endParaRPr lang="en-US" sz="2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516563"/>
          </a:xfrm>
        </p:spPr>
        <p:txBody>
          <a:bodyPr>
            <a:normAutofit/>
          </a:bodyPr>
          <a:lstStyle/>
          <a:p>
            <a:r>
              <a:rPr lang="en-US" sz="5000" dirty="0" smtClean="0"/>
              <a:t>Results:</a:t>
            </a:r>
            <a:endParaRPr lang="en-US" sz="5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364163"/>
          </a:xfrm>
        </p:spPr>
        <p:txBody>
          <a:bodyPr>
            <a:normAutofit/>
          </a:bodyPr>
          <a:lstStyle/>
          <a:p>
            <a:r>
              <a:rPr lang="en-US" sz="5000" dirty="0" smtClean="0"/>
              <a:t>Conclusion</a:t>
            </a:r>
            <a:endParaRPr lang="en-US" sz="5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364163"/>
          </a:xfrm>
        </p:spPr>
        <p:txBody>
          <a:bodyPr>
            <a:normAutofit/>
          </a:bodyPr>
          <a:lstStyle/>
          <a:p>
            <a:r>
              <a:rPr lang="en-US" sz="5000" dirty="0" smtClean="0"/>
              <a:t>Next Time</a:t>
            </a:r>
            <a:r>
              <a:rPr lang="en-US" sz="5000" dirty="0" smtClean="0"/>
              <a:t>…….</a:t>
            </a:r>
          </a:p>
          <a:p>
            <a:pPr lvl="1"/>
            <a:endParaRPr lang="en-US" sz="4700" dirty="0" smtClean="0"/>
          </a:p>
          <a:p>
            <a:pPr lvl="8"/>
            <a:endParaRPr lang="en-US" sz="3800" dirty="0" smtClean="0"/>
          </a:p>
          <a:p>
            <a:pPr>
              <a:buNone/>
            </a:pPr>
            <a:endParaRPr lang="en-US" sz="5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762000"/>
            <a:ext cx="8229600" cy="536416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r>
              <a:rPr kumimoji="0" lang="en-US" sz="5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Research: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endParaRPr kumimoji="0" lang="en-US" sz="5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tabLst/>
              <a:defRPr/>
            </a:pPr>
            <a:endParaRPr kumimoji="0" lang="en-US" sz="5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None/>
              <a:tabLst/>
              <a:defRPr/>
            </a:pPr>
            <a:endParaRPr kumimoji="0" lang="en-US" sz="5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Custom 4">
      <a:dk1>
        <a:srgbClr val="CC9900"/>
      </a:dk1>
      <a:lt1>
        <a:srgbClr val="005878"/>
      </a:lt1>
      <a:dk2>
        <a:srgbClr val="92D050"/>
      </a:dk2>
      <a:lt2>
        <a:srgbClr val="602452"/>
      </a:lt2>
      <a:accent1>
        <a:srgbClr val="00B0F0"/>
      </a:accent1>
      <a:accent2>
        <a:srgbClr val="80316E"/>
      </a:accent2>
      <a:accent3>
        <a:srgbClr val="DE9306"/>
      </a:accent3>
      <a:accent4>
        <a:srgbClr val="FF0000"/>
      </a:accent4>
      <a:accent5>
        <a:srgbClr val="FFFF00"/>
      </a:accent5>
      <a:accent6>
        <a:srgbClr val="80316E"/>
      </a:accent6>
      <a:hlink>
        <a:srgbClr val="BC8FD7"/>
      </a:hlink>
      <a:folHlink>
        <a:srgbClr val="FFFFFF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</TotalTime>
  <Words>206</Words>
  <Application>Microsoft Office PowerPoint</Application>
  <PresentationFormat>On-screen Show (4:3)</PresentationFormat>
  <Paragraphs>24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Opulent</vt:lpstr>
      <vt:lpstr>Copper Sulfate Crystals: Our Time as a crystal farmer!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semcas15</dc:creator>
  <cp:lastModifiedBy>defsal15</cp:lastModifiedBy>
  <cp:revision>15</cp:revision>
  <dcterms:created xsi:type="dcterms:W3CDTF">2010-04-26T16:55:57Z</dcterms:created>
  <dcterms:modified xsi:type="dcterms:W3CDTF">2010-05-17T12:29:29Z</dcterms:modified>
</cp:coreProperties>
</file>